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8" r:id="rId8"/>
    <p:sldId id="269" r:id="rId9"/>
    <p:sldId id="271" r:id="rId10"/>
    <p:sldId id="273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301" r:id="rId24"/>
    <p:sldId id="302" r:id="rId25"/>
    <p:sldId id="303" r:id="rId26"/>
    <p:sldId id="304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305" r:id="rId35"/>
    <p:sldId id="307" r:id="rId36"/>
    <p:sldId id="308" r:id="rId37"/>
    <p:sldId id="309" r:id="rId38"/>
    <p:sldId id="294" r:id="rId39"/>
    <p:sldId id="295" r:id="rId40"/>
    <p:sldId id="296" r:id="rId41"/>
    <p:sldId id="297" r:id="rId42"/>
    <p:sldId id="310" r:id="rId43"/>
    <p:sldId id="312" r:id="rId44"/>
    <p:sldId id="314" r:id="rId45"/>
    <p:sldId id="316" r:id="rId46"/>
    <p:sldId id="317" r:id="rId47"/>
    <p:sldId id="298" r:id="rId48"/>
    <p:sldId id="299" r:id="rId49"/>
    <p:sldId id="300" r:id="rId50"/>
    <p:sldId id="320" r:id="rId51"/>
    <p:sldId id="318" r:id="rId52"/>
    <p:sldId id="319" r:id="rId53"/>
    <p:sldId id="321" r:id="rId54"/>
    <p:sldId id="323" r:id="rId55"/>
    <p:sldId id="324" r:id="rId56"/>
    <p:sldId id="325" r:id="rId57"/>
    <p:sldId id="326" r:id="rId58"/>
    <p:sldId id="327" r:id="rId59"/>
    <p:sldId id="328" r:id="rId60"/>
    <p:sldId id="329" r:id="rId61"/>
    <p:sldId id="331" r:id="rId62"/>
    <p:sldId id="332" r:id="rId63"/>
    <p:sldId id="333" r:id="rId64"/>
    <p:sldId id="334" r:id="rId65"/>
    <p:sldId id="336" r:id="rId66"/>
    <p:sldId id="337" r:id="rId67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3702"/>
  </p:normalViewPr>
  <p:slideViewPr>
    <p:cSldViewPr snapToGrid="0" snapToObjects="1">
      <p:cViewPr varScale="1">
        <p:scale>
          <a:sx n="103" d="100"/>
          <a:sy n="103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89830-FAFA-D945-AABD-DE767A15F706}" type="datetimeFigureOut">
              <a:rPr lang="es-ES_tradnl" smtClean="0"/>
              <a:t>23/1/19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50644-745A-6145-B2A2-25DF9E352045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1043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89830-FAFA-D945-AABD-DE767A15F706}" type="datetimeFigureOut">
              <a:rPr lang="es-ES_tradnl" smtClean="0"/>
              <a:t>23/1/19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50644-745A-6145-B2A2-25DF9E352045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19926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89830-FAFA-D945-AABD-DE767A15F706}" type="datetimeFigureOut">
              <a:rPr lang="es-ES_tradnl" smtClean="0"/>
              <a:t>23/1/19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50644-745A-6145-B2A2-25DF9E352045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3405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89830-FAFA-D945-AABD-DE767A15F706}" type="datetimeFigureOut">
              <a:rPr lang="es-ES_tradnl" smtClean="0"/>
              <a:t>23/1/19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50644-745A-6145-B2A2-25DF9E352045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82854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89830-FAFA-D945-AABD-DE767A15F706}" type="datetimeFigureOut">
              <a:rPr lang="es-ES_tradnl" smtClean="0"/>
              <a:t>23/1/19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50644-745A-6145-B2A2-25DF9E352045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5603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89830-FAFA-D945-AABD-DE767A15F706}" type="datetimeFigureOut">
              <a:rPr lang="es-ES_tradnl" smtClean="0"/>
              <a:t>23/1/19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50644-745A-6145-B2A2-25DF9E352045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52710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89830-FAFA-D945-AABD-DE767A15F706}" type="datetimeFigureOut">
              <a:rPr lang="es-ES_tradnl" smtClean="0"/>
              <a:t>23/1/19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50644-745A-6145-B2A2-25DF9E352045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41603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89830-FAFA-D945-AABD-DE767A15F706}" type="datetimeFigureOut">
              <a:rPr lang="es-ES_tradnl" smtClean="0"/>
              <a:t>23/1/19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50644-745A-6145-B2A2-25DF9E352045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35882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89830-FAFA-D945-AABD-DE767A15F706}" type="datetimeFigureOut">
              <a:rPr lang="es-ES_tradnl" smtClean="0"/>
              <a:t>23/1/19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50644-745A-6145-B2A2-25DF9E352045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05400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89830-FAFA-D945-AABD-DE767A15F706}" type="datetimeFigureOut">
              <a:rPr lang="es-ES_tradnl" smtClean="0"/>
              <a:t>23/1/19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50644-745A-6145-B2A2-25DF9E352045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55112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89830-FAFA-D945-AABD-DE767A15F706}" type="datetimeFigureOut">
              <a:rPr lang="es-ES_tradnl" smtClean="0"/>
              <a:t>23/1/19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50644-745A-6145-B2A2-25DF9E352045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30941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689830-FAFA-D945-AABD-DE767A15F706}" type="datetimeFigureOut">
              <a:rPr lang="es-ES_tradnl" smtClean="0"/>
              <a:t>23/1/19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850644-745A-6145-B2A2-25DF9E352045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27359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0" Type="http://schemas.openxmlformats.org/officeDocument/2006/relationships/image" Target="../media/image94.png"/><Relationship Id="rId11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Relationship Id="rId8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Relationship Id="rId6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4" Type="http://schemas.openxmlformats.org/officeDocument/2006/relationships/image" Target="../media/image175.png"/><Relationship Id="rId5" Type="http://schemas.openxmlformats.org/officeDocument/2006/relationships/image" Target="../media/image176.png"/><Relationship Id="rId6" Type="http://schemas.openxmlformats.org/officeDocument/2006/relationships/image" Target="../media/image177.png"/><Relationship Id="rId7" Type="http://schemas.openxmlformats.org/officeDocument/2006/relationships/image" Target="../media/image178.png"/><Relationship Id="rId8" Type="http://schemas.openxmlformats.org/officeDocument/2006/relationships/image" Target="../media/image179.png"/><Relationship Id="rId9" Type="http://schemas.openxmlformats.org/officeDocument/2006/relationships/image" Target="../media/image180.png"/><Relationship Id="rId10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Relationship Id="rId6" Type="http://schemas.openxmlformats.org/officeDocument/2006/relationships/image" Target="../media/image186.png"/><Relationship Id="rId7" Type="http://schemas.openxmlformats.org/officeDocument/2006/relationships/image" Target="../media/image187.png"/><Relationship Id="rId8" Type="http://schemas.openxmlformats.org/officeDocument/2006/relationships/image" Target="../media/image188.png"/><Relationship Id="rId9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png"/><Relationship Id="rId3" Type="http://schemas.openxmlformats.org/officeDocument/2006/relationships/image" Target="../media/image19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4" Type="http://schemas.openxmlformats.org/officeDocument/2006/relationships/image" Target="../media/image203.png"/><Relationship Id="rId5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1.png"/><Relationship Id="rId3" Type="http://schemas.openxmlformats.org/officeDocument/2006/relationships/image" Target="../media/image2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4" Type="http://schemas.openxmlformats.org/officeDocument/2006/relationships/image" Target="../media/image215.png"/><Relationship Id="rId5" Type="http://schemas.openxmlformats.org/officeDocument/2006/relationships/image" Target="../media/image216.png"/><Relationship Id="rId6" Type="http://schemas.openxmlformats.org/officeDocument/2006/relationships/image" Target="../media/image217.png"/><Relationship Id="rId7" Type="http://schemas.openxmlformats.org/officeDocument/2006/relationships/image" Target="../media/image218.png"/><Relationship Id="rId8" Type="http://schemas.openxmlformats.org/officeDocument/2006/relationships/image" Target="../media/image219.png"/><Relationship Id="rId9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4" Type="http://schemas.openxmlformats.org/officeDocument/2006/relationships/image" Target="../media/image223.png"/><Relationship Id="rId5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4" Type="http://schemas.openxmlformats.org/officeDocument/2006/relationships/image" Target="../media/image227.png"/><Relationship Id="rId5" Type="http://schemas.openxmlformats.org/officeDocument/2006/relationships/image" Target="../media/image228.png"/><Relationship Id="rId6" Type="http://schemas.openxmlformats.org/officeDocument/2006/relationships/image" Target="../media/image229.png"/><Relationship Id="rId7" Type="http://schemas.openxmlformats.org/officeDocument/2006/relationships/image" Target="../media/image230.png"/><Relationship Id="rId8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4" Type="http://schemas.openxmlformats.org/officeDocument/2006/relationships/image" Target="../media/image234.png"/><Relationship Id="rId5" Type="http://schemas.openxmlformats.org/officeDocument/2006/relationships/image" Target="../media/image235.png"/><Relationship Id="rId6" Type="http://schemas.openxmlformats.org/officeDocument/2006/relationships/image" Target="../media/image236.png"/><Relationship Id="rId7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4" Type="http://schemas.openxmlformats.org/officeDocument/2006/relationships/image" Target="../media/image240.png"/><Relationship Id="rId5" Type="http://schemas.openxmlformats.org/officeDocument/2006/relationships/image" Target="../media/image241.png"/><Relationship Id="rId6" Type="http://schemas.openxmlformats.org/officeDocument/2006/relationships/image" Target="../media/image242.png"/><Relationship Id="rId7" Type="http://schemas.openxmlformats.org/officeDocument/2006/relationships/image" Target="../media/image243.png"/><Relationship Id="rId8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4.png"/><Relationship Id="rId12" Type="http://schemas.openxmlformats.org/officeDocument/2006/relationships/image" Target="../media/image255.png"/><Relationship Id="rId13" Type="http://schemas.openxmlformats.org/officeDocument/2006/relationships/image" Target="../media/image256.png"/><Relationship Id="rId14" Type="http://schemas.openxmlformats.org/officeDocument/2006/relationships/image" Target="../media/image257.png"/><Relationship Id="rId15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5.png"/><Relationship Id="rId3" Type="http://schemas.openxmlformats.org/officeDocument/2006/relationships/image" Target="../media/image246.png"/><Relationship Id="rId4" Type="http://schemas.openxmlformats.org/officeDocument/2006/relationships/image" Target="../media/image247.png"/><Relationship Id="rId5" Type="http://schemas.openxmlformats.org/officeDocument/2006/relationships/image" Target="../media/image248.png"/><Relationship Id="rId6" Type="http://schemas.openxmlformats.org/officeDocument/2006/relationships/image" Target="../media/image249.png"/><Relationship Id="rId7" Type="http://schemas.openxmlformats.org/officeDocument/2006/relationships/image" Target="../media/image250.png"/><Relationship Id="rId8" Type="http://schemas.openxmlformats.org/officeDocument/2006/relationships/image" Target="../media/image251.png"/><Relationship Id="rId9" Type="http://schemas.openxmlformats.org/officeDocument/2006/relationships/image" Target="../media/image252.png"/><Relationship Id="rId10" Type="http://schemas.openxmlformats.org/officeDocument/2006/relationships/image" Target="../media/image253.png"/></Relationships>
</file>

<file path=ppt/slides/_rels/slide6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8.png"/><Relationship Id="rId12" Type="http://schemas.openxmlformats.org/officeDocument/2006/relationships/image" Target="../media/image269.png"/><Relationship Id="rId13" Type="http://schemas.openxmlformats.org/officeDocument/2006/relationships/image" Target="../media/image270.png"/><Relationship Id="rId14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9.png"/><Relationship Id="rId3" Type="http://schemas.openxmlformats.org/officeDocument/2006/relationships/image" Target="../media/image260.png"/><Relationship Id="rId4" Type="http://schemas.openxmlformats.org/officeDocument/2006/relationships/image" Target="../media/image261.png"/><Relationship Id="rId5" Type="http://schemas.openxmlformats.org/officeDocument/2006/relationships/image" Target="../media/image262.png"/><Relationship Id="rId6" Type="http://schemas.openxmlformats.org/officeDocument/2006/relationships/image" Target="../media/image263.png"/><Relationship Id="rId7" Type="http://schemas.openxmlformats.org/officeDocument/2006/relationships/image" Target="../media/image264.png"/><Relationship Id="rId8" Type="http://schemas.openxmlformats.org/officeDocument/2006/relationships/image" Target="../media/image265.png"/><Relationship Id="rId9" Type="http://schemas.openxmlformats.org/officeDocument/2006/relationships/image" Target="../media/image266.png"/><Relationship Id="rId10" Type="http://schemas.openxmlformats.org/officeDocument/2006/relationships/image" Target="../media/image26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4" Type="http://schemas.openxmlformats.org/officeDocument/2006/relationships/image" Target="../media/image274.png"/><Relationship Id="rId5" Type="http://schemas.openxmlformats.org/officeDocument/2006/relationships/image" Target="../media/image275.png"/><Relationship Id="rId6" Type="http://schemas.openxmlformats.org/officeDocument/2006/relationships/image" Target="../media/image276.png"/><Relationship Id="rId7" Type="http://schemas.openxmlformats.org/officeDocument/2006/relationships/image" Target="../media/image277.png"/><Relationship Id="rId8" Type="http://schemas.openxmlformats.org/officeDocument/2006/relationships/image" Target="../media/image278.png"/><Relationship Id="rId9" Type="http://schemas.openxmlformats.org/officeDocument/2006/relationships/image" Target="../media/image27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2.png"/></Relationships>
</file>

<file path=ppt/slides/_rels/slide6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9.png"/><Relationship Id="rId12" Type="http://schemas.openxmlformats.org/officeDocument/2006/relationships/image" Target="../media/image290.png"/><Relationship Id="rId13" Type="http://schemas.openxmlformats.org/officeDocument/2006/relationships/image" Target="../media/image291.png"/><Relationship Id="rId14" Type="http://schemas.openxmlformats.org/officeDocument/2006/relationships/image" Target="../media/image292.png"/><Relationship Id="rId15" Type="http://schemas.openxmlformats.org/officeDocument/2006/relationships/image" Target="../media/image29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0.png"/><Relationship Id="rId3" Type="http://schemas.openxmlformats.org/officeDocument/2006/relationships/image" Target="../media/image281.png"/><Relationship Id="rId4" Type="http://schemas.openxmlformats.org/officeDocument/2006/relationships/image" Target="../media/image282.png"/><Relationship Id="rId5" Type="http://schemas.openxmlformats.org/officeDocument/2006/relationships/image" Target="../media/image283.png"/><Relationship Id="rId6" Type="http://schemas.openxmlformats.org/officeDocument/2006/relationships/image" Target="../media/image284.png"/><Relationship Id="rId7" Type="http://schemas.openxmlformats.org/officeDocument/2006/relationships/image" Target="../media/image285.png"/><Relationship Id="rId8" Type="http://schemas.openxmlformats.org/officeDocument/2006/relationships/image" Target="../media/image286.png"/><Relationship Id="rId9" Type="http://schemas.openxmlformats.org/officeDocument/2006/relationships/image" Target="../media/image287.png"/><Relationship Id="rId10" Type="http://schemas.openxmlformats.org/officeDocument/2006/relationships/image" Target="../media/image288.png"/></Relationships>
</file>

<file path=ppt/slides/_rels/slide6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3.png"/><Relationship Id="rId12" Type="http://schemas.openxmlformats.org/officeDocument/2006/relationships/image" Target="../media/image304.png"/><Relationship Id="rId13" Type="http://schemas.openxmlformats.org/officeDocument/2006/relationships/image" Target="../media/image305.png"/><Relationship Id="rId14" Type="http://schemas.openxmlformats.org/officeDocument/2006/relationships/image" Target="../media/image306.png"/><Relationship Id="rId15" Type="http://schemas.openxmlformats.org/officeDocument/2006/relationships/image" Target="../media/image307.png"/><Relationship Id="rId16" Type="http://schemas.openxmlformats.org/officeDocument/2006/relationships/image" Target="../media/image30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4.png"/><Relationship Id="rId3" Type="http://schemas.openxmlformats.org/officeDocument/2006/relationships/image" Target="../media/image295.png"/><Relationship Id="rId4" Type="http://schemas.openxmlformats.org/officeDocument/2006/relationships/image" Target="../media/image296.png"/><Relationship Id="rId5" Type="http://schemas.openxmlformats.org/officeDocument/2006/relationships/image" Target="../media/image297.png"/><Relationship Id="rId6" Type="http://schemas.openxmlformats.org/officeDocument/2006/relationships/image" Target="../media/image298.png"/><Relationship Id="rId7" Type="http://schemas.openxmlformats.org/officeDocument/2006/relationships/image" Target="../media/image299.png"/><Relationship Id="rId8" Type="http://schemas.openxmlformats.org/officeDocument/2006/relationships/image" Target="../media/image300.png"/><Relationship Id="rId9" Type="http://schemas.openxmlformats.org/officeDocument/2006/relationships/image" Target="../media/image301.png"/><Relationship Id="rId10" Type="http://schemas.openxmlformats.org/officeDocument/2006/relationships/image" Target="../media/image302.png"/></Relationships>
</file>

<file path=ppt/slides/_rels/slide6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8.png"/><Relationship Id="rId12" Type="http://schemas.openxmlformats.org/officeDocument/2006/relationships/image" Target="../media/image3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9.png"/><Relationship Id="rId3" Type="http://schemas.openxmlformats.org/officeDocument/2006/relationships/image" Target="../media/image310.png"/><Relationship Id="rId4" Type="http://schemas.openxmlformats.org/officeDocument/2006/relationships/image" Target="../media/image311.png"/><Relationship Id="rId5" Type="http://schemas.openxmlformats.org/officeDocument/2006/relationships/image" Target="../media/image312.png"/><Relationship Id="rId6" Type="http://schemas.openxmlformats.org/officeDocument/2006/relationships/image" Target="../media/image313.png"/><Relationship Id="rId7" Type="http://schemas.openxmlformats.org/officeDocument/2006/relationships/image" Target="../media/image314.png"/><Relationship Id="rId8" Type="http://schemas.openxmlformats.org/officeDocument/2006/relationships/image" Target="../media/image315.png"/><Relationship Id="rId9" Type="http://schemas.openxmlformats.org/officeDocument/2006/relationships/image" Target="../media/image316.png"/><Relationship Id="rId10" Type="http://schemas.openxmlformats.org/officeDocument/2006/relationships/image" Target="../media/image31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4" Type="http://schemas.openxmlformats.org/officeDocument/2006/relationships/image" Target="../media/image322.png"/><Relationship Id="rId5" Type="http://schemas.openxmlformats.org/officeDocument/2006/relationships/image" Target="../media/image323.png"/><Relationship Id="rId6" Type="http://schemas.openxmlformats.org/officeDocument/2006/relationships/image" Target="../media/image324.png"/><Relationship Id="rId7" Type="http://schemas.openxmlformats.org/officeDocument/2006/relationships/image" Target="../media/image325.png"/><Relationship Id="rId8" Type="http://schemas.openxmlformats.org/officeDocument/2006/relationships/image" Target="../media/image326.png"/><Relationship Id="rId9" Type="http://schemas.openxmlformats.org/officeDocument/2006/relationships/image" Target="../media/image327.png"/><Relationship Id="rId10" Type="http://schemas.openxmlformats.org/officeDocument/2006/relationships/image" Target="../media/image328.png"/><Relationship Id="rId11" Type="http://schemas.openxmlformats.org/officeDocument/2006/relationships/image" Target="../media/image3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0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s-ES_tradnl" dirty="0" smtClean="0"/>
              <a:t>Curso Proped</a:t>
            </a:r>
            <a:r>
              <a:rPr lang="es-ES" dirty="0" smtClean="0"/>
              <a:t>éutico de Matemáticas</a:t>
            </a:r>
            <a:endParaRPr lang="es-ES_tradnl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s-ES_tradnl" dirty="0" smtClean="0"/>
              <a:t>C</a:t>
            </a:r>
            <a:r>
              <a:rPr lang="es-ES" dirty="0" err="1" smtClean="0"/>
              <a:t>álculo</a:t>
            </a:r>
            <a:r>
              <a:rPr lang="es-ES" dirty="0" smtClean="0"/>
              <a:t> Diferencial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13931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L</a:t>
            </a:r>
            <a:r>
              <a:rPr lang="es-ES" dirty="0" err="1" smtClean="0"/>
              <a:t>ímites</a:t>
            </a:r>
            <a:r>
              <a:rPr lang="es-ES" dirty="0" smtClean="0"/>
              <a:t> indeterminados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90977"/>
            <a:ext cx="3064668" cy="1021556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682" y="1890977"/>
            <a:ext cx="6943118" cy="102155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310465"/>
            <a:ext cx="5042809" cy="92286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4631263"/>
            <a:ext cx="1915893" cy="8382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5853108"/>
            <a:ext cx="8072097" cy="83555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658" y="3839630"/>
            <a:ext cx="3983075" cy="98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62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2" y="494939"/>
            <a:ext cx="2264194" cy="807387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1" y="1701799"/>
            <a:ext cx="6359071" cy="80587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1" y="3004127"/>
            <a:ext cx="8758832" cy="73659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1" y="4386117"/>
            <a:ext cx="3088694" cy="80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1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54" y="479353"/>
            <a:ext cx="2043453" cy="864538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53" y="1511299"/>
            <a:ext cx="5374671" cy="91324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52" y="2591952"/>
            <a:ext cx="10694281" cy="85783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52" y="3672605"/>
            <a:ext cx="7960593" cy="79209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52" y="4562836"/>
            <a:ext cx="5489245" cy="81272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52" y="5473696"/>
            <a:ext cx="10862569" cy="92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6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L</a:t>
            </a:r>
            <a:r>
              <a:rPr lang="es-ES" dirty="0" err="1" smtClean="0"/>
              <a:t>ímites</a:t>
            </a:r>
            <a:r>
              <a:rPr lang="es-ES" dirty="0" smtClean="0"/>
              <a:t> cuando x tiende al infinito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3" y="1873826"/>
            <a:ext cx="12133953" cy="689265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54399"/>
            <a:ext cx="3879273" cy="8128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637" y="3540412"/>
            <a:ext cx="3788102" cy="72678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018" y="5244520"/>
            <a:ext cx="3493655" cy="69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6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40" y="315985"/>
            <a:ext cx="2535319" cy="875506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204" y="146626"/>
            <a:ext cx="2535319" cy="160735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40" y="2262908"/>
            <a:ext cx="2535319" cy="156948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337" y="2262908"/>
            <a:ext cx="3596410" cy="163796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525" y="2557543"/>
            <a:ext cx="2773692" cy="98921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40" y="4696691"/>
            <a:ext cx="3646973" cy="113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4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6" y="399444"/>
            <a:ext cx="2072777" cy="1212379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53" y="1940516"/>
            <a:ext cx="2383820" cy="121053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560" y="1701889"/>
            <a:ext cx="2227881" cy="168778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428" y="1611823"/>
            <a:ext cx="2409957" cy="181199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372" y="1611823"/>
            <a:ext cx="2168146" cy="17416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53" y="3718370"/>
            <a:ext cx="2618640" cy="196398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393" y="4082067"/>
            <a:ext cx="3982224" cy="123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L</a:t>
            </a:r>
            <a:r>
              <a:rPr lang="es-ES" dirty="0" err="1" smtClean="0"/>
              <a:t>ímites</a:t>
            </a:r>
            <a:r>
              <a:rPr lang="es-ES" dirty="0" smtClean="0"/>
              <a:t> laterales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63" y="1690688"/>
            <a:ext cx="11911074" cy="733857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473" y="3604490"/>
            <a:ext cx="7332526" cy="84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1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85" y="407770"/>
            <a:ext cx="5010984" cy="936118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84" y="1913081"/>
            <a:ext cx="5853137" cy="70542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85" y="3187701"/>
            <a:ext cx="6285666" cy="59459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83" y="4351483"/>
            <a:ext cx="3876989" cy="69157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928" y="2987754"/>
            <a:ext cx="4725555" cy="368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6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8" y="329262"/>
            <a:ext cx="4964356" cy="1042338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8" y="1959263"/>
            <a:ext cx="5699552" cy="81164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7" y="3358570"/>
            <a:ext cx="5510443" cy="71466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7" y="4597393"/>
            <a:ext cx="7623036" cy="76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4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28" y="655396"/>
            <a:ext cx="11544462" cy="5703840"/>
          </a:xfrm>
        </p:spPr>
      </p:pic>
    </p:spTree>
    <p:extLst>
      <p:ext uri="{BB962C8B-B14F-4D97-AF65-F5344CB8AC3E}">
        <p14:creationId xmlns:p14="http://schemas.microsoft.com/office/powerpoint/2010/main" val="67303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Funci</a:t>
            </a:r>
            <a:r>
              <a:rPr lang="es-ES" dirty="0" err="1" smtClean="0"/>
              <a:t>ón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52" y="1690688"/>
            <a:ext cx="11624295" cy="733857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52" y="2553349"/>
            <a:ext cx="11676218" cy="139108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206" y="3750108"/>
            <a:ext cx="3515030" cy="299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1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817" y="69272"/>
            <a:ext cx="8596536" cy="6747163"/>
          </a:xfrm>
        </p:spPr>
      </p:pic>
    </p:spTree>
    <p:extLst>
      <p:ext uri="{BB962C8B-B14F-4D97-AF65-F5344CB8AC3E}">
        <p14:creationId xmlns:p14="http://schemas.microsoft.com/office/powerpoint/2010/main" val="88717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L</a:t>
            </a:r>
            <a:r>
              <a:rPr lang="es-ES" dirty="0" err="1" smtClean="0"/>
              <a:t>ímites</a:t>
            </a:r>
            <a:r>
              <a:rPr lang="es-ES" dirty="0" smtClean="0"/>
              <a:t> trigonométricos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948" y="2278136"/>
            <a:ext cx="4906645" cy="1102374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655" y="4098635"/>
            <a:ext cx="8365306" cy="124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30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69" y="593524"/>
            <a:ext cx="2204604" cy="991217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340" y="335611"/>
            <a:ext cx="6699798" cy="150704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68" y="2777839"/>
            <a:ext cx="2074573" cy="79663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073" y="2479967"/>
            <a:ext cx="1981200" cy="116635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305" y="2441997"/>
            <a:ext cx="2255739" cy="124229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076" y="2877707"/>
            <a:ext cx="3174840" cy="80658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916" y="2877707"/>
            <a:ext cx="1154877" cy="80658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68" y="4147126"/>
            <a:ext cx="2365200" cy="122843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709" y="4283629"/>
            <a:ext cx="3627128" cy="133105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239" y="5375563"/>
            <a:ext cx="3762924" cy="112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2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Continuidad puntual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72" y="1928883"/>
            <a:ext cx="11754193" cy="2767807"/>
          </a:xfrm>
        </p:spPr>
      </p:pic>
    </p:spTree>
    <p:extLst>
      <p:ext uri="{BB962C8B-B14F-4D97-AF65-F5344CB8AC3E}">
        <p14:creationId xmlns:p14="http://schemas.microsoft.com/office/powerpoint/2010/main" val="32676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07" y="291162"/>
            <a:ext cx="5760291" cy="678655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06" y="1340427"/>
            <a:ext cx="8087587" cy="50222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06" y="2213263"/>
            <a:ext cx="5764122" cy="39139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691" y="2975262"/>
            <a:ext cx="5125524" cy="148590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36" y="4831771"/>
            <a:ext cx="5159847" cy="57150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" y="5773881"/>
            <a:ext cx="12010659" cy="51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4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917" y="713060"/>
            <a:ext cx="5695373" cy="5369302"/>
          </a:xfrm>
        </p:spPr>
      </p:pic>
    </p:spTree>
    <p:extLst>
      <p:ext uri="{BB962C8B-B14F-4D97-AF65-F5344CB8AC3E}">
        <p14:creationId xmlns:p14="http://schemas.microsoft.com/office/powerpoint/2010/main" val="102420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Discontinuidad evitable o removible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" y="2411127"/>
            <a:ext cx="12187796" cy="733857"/>
          </a:xfrm>
        </p:spPr>
      </p:pic>
    </p:spTree>
    <p:extLst>
      <p:ext uri="{BB962C8B-B14F-4D97-AF65-F5344CB8AC3E}">
        <p14:creationId xmlns:p14="http://schemas.microsoft.com/office/powerpoint/2010/main" val="38926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32" y="455685"/>
            <a:ext cx="8177978" cy="832788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32" y="1430481"/>
            <a:ext cx="4020292" cy="67540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554" y="2247898"/>
            <a:ext cx="7725268" cy="155401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554" y="3943925"/>
            <a:ext cx="7717796" cy="96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204" y="635108"/>
            <a:ext cx="5267614" cy="5481890"/>
          </a:xfrm>
        </p:spPr>
      </p:pic>
    </p:spTree>
    <p:extLst>
      <p:ext uri="{BB962C8B-B14F-4D97-AF65-F5344CB8AC3E}">
        <p14:creationId xmlns:p14="http://schemas.microsoft.com/office/powerpoint/2010/main" val="5819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77" y="416430"/>
            <a:ext cx="6092452" cy="442551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010" y="1143000"/>
            <a:ext cx="3317132" cy="8382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19" y="2265218"/>
            <a:ext cx="5479466" cy="63038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19" y="3179616"/>
            <a:ext cx="5679152" cy="53340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19" y="3997034"/>
            <a:ext cx="2643909" cy="68741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728" y="4041660"/>
            <a:ext cx="2648035" cy="245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78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36" y="847435"/>
            <a:ext cx="2916382" cy="257613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400" y="938134"/>
            <a:ext cx="4008582" cy="239473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36" y="3841865"/>
            <a:ext cx="2916382" cy="262474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980" y="3938847"/>
            <a:ext cx="4703850" cy="217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8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27" y="463188"/>
            <a:ext cx="7687299" cy="451211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176" y="1229590"/>
            <a:ext cx="3734880" cy="125037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27" y="2945245"/>
            <a:ext cx="5218988" cy="42140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28" y="3650095"/>
            <a:ext cx="6151935" cy="50626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27" y="4412095"/>
            <a:ext cx="6167289" cy="50627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36" y="5160239"/>
            <a:ext cx="2571772" cy="54783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610" y="4148858"/>
            <a:ext cx="2428008" cy="255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55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73" y="482238"/>
            <a:ext cx="4947562" cy="390597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72" y="1234208"/>
            <a:ext cx="5909545" cy="63615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71" y="2231735"/>
            <a:ext cx="5899187" cy="53917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70" y="3132280"/>
            <a:ext cx="2699365" cy="63615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70" y="4129808"/>
            <a:ext cx="2187254" cy="220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8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La derivada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1828439"/>
            <a:ext cx="7138570" cy="471415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900" y="2573482"/>
            <a:ext cx="4145460" cy="97328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900" y="4429558"/>
            <a:ext cx="3416722" cy="102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5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55" y="981002"/>
            <a:ext cx="11576294" cy="349034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006" y="1761835"/>
            <a:ext cx="3025814" cy="94672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55" y="1761835"/>
            <a:ext cx="5983118" cy="4932219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365825" y="365125"/>
            <a:ext cx="10515600" cy="615877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Interpretación</a:t>
            </a:r>
            <a:r>
              <a:rPr lang="es-ES" dirty="0" smtClean="0"/>
              <a:t> geométrica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9006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55" y="595384"/>
            <a:ext cx="6417076" cy="429852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318" y="1259610"/>
            <a:ext cx="4401134" cy="104093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55" y="2615044"/>
            <a:ext cx="11534480" cy="50222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147" y="3501733"/>
            <a:ext cx="6764836" cy="99244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317" y="4808681"/>
            <a:ext cx="5254339" cy="146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714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4346" y="1"/>
            <a:ext cx="10515600" cy="1011382"/>
          </a:xfrm>
        </p:spPr>
        <p:txBody>
          <a:bodyPr>
            <a:normAutofit/>
          </a:bodyPr>
          <a:lstStyle/>
          <a:p>
            <a:r>
              <a:rPr lang="es-ES_tradnl" sz="4000" dirty="0" smtClean="0"/>
              <a:t>F</a:t>
            </a:r>
            <a:r>
              <a:rPr lang="es-ES" sz="4000" dirty="0" err="1" smtClean="0"/>
              <a:t>órmulas</a:t>
            </a:r>
            <a:r>
              <a:rPr lang="es-ES" sz="4000" dirty="0" smtClean="0"/>
              <a:t> de derivación</a:t>
            </a:r>
            <a:endParaRPr lang="es-ES_tradnl" sz="4000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219" y="949243"/>
            <a:ext cx="3477490" cy="5773177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436" y="949243"/>
            <a:ext cx="2855191" cy="587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12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76" y="4834"/>
            <a:ext cx="10453705" cy="3070875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75" y="3276496"/>
            <a:ext cx="10453705" cy="358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9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54" y="1107425"/>
            <a:ext cx="10911497" cy="1566502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72" y="4047836"/>
            <a:ext cx="11111659" cy="143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5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4" y="324643"/>
            <a:ext cx="7354917" cy="465065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326" y="1208807"/>
            <a:ext cx="9172371" cy="224559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4" y="3873496"/>
            <a:ext cx="3833670" cy="50088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326" y="4793476"/>
            <a:ext cx="9430905" cy="121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8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40" y="384103"/>
            <a:ext cx="6008834" cy="900346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191" y="1580572"/>
            <a:ext cx="9328787" cy="109335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191" y="2673927"/>
            <a:ext cx="7403520" cy="98713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39" y="4001655"/>
            <a:ext cx="7027135" cy="59805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191" y="4793673"/>
            <a:ext cx="10774798" cy="171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32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09" y="1988343"/>
            <a:ext cx="8896852" cy="2957730"/>
          </a:xfrm>
        </p:spPr>
      </p:pic>
    </p:spTree>
    <p:extLst>
      <p:ext uri="{BB962C8B-B14F-4D97-AF65-F5344CB8AC3E}">
        <p14:creationId xmlns:p14="http://schemas.microsoft.com/office/powerpoint/2010/main" val="172877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27" y="277524"/>
            <a:ext cx="6081042" cy="830840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6" y="1521690"/>
            <a:ext cx="10605033" cy="97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5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Regla de la cadena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92517"/>
            <a:ext cx="10468938" cy="532028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3419764"/>
            <a:ext cx="6676880" cy="105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3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45" y="341384"/>
            <a:ext cx="5264272" cy="766980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45" y="1922317"/>
            <a:ext cx="8373832" cy="84859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45" y="3307769"/>
            <a:ext cx="7886727" cy="87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1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81" y="423935"/>
            <a:ext cx="4958795" cy="573592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54" y="1330036"/>
            <a:ext cx="10622280" cy="9144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53" y="2576945"/>
            <a:ext cx="3279013" cy="78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7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31" y="481301"/>
            <a:ext cx="5135506" cy="557789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846" y="1221508"/>
            <a:ext cx="7999350" cy="111990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80" y="2523835"/>
            <a:ext cx="10963057" cy="100791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80" y="3998190"/>
            <a:ext cx="5060788" cy="87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56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82" y="421625"/>
            <a:ext cx="5678064" cy="42350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209" y="1244599"/>
            <a:ext cx="9159874" cy="902855"/>
          </a:xfrm>
          <a:prstGeom prst="rect">
            <a:avLst/>
          </a:prstGeom>
        </p:spPr>
      </p:pic>
      <p:pic>
        <p:nvPicPr>
          <p:cNvPr id="6" name="Marcador de contenido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82" y="3158476"/>
            <a:ext cx="6025140" cy="49912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209" y="4130424"/>
            <a:ext cx="6919689" cy="107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77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Derivadas de funciones </a:t>
            </a:r>
            <a:r>
              <a:rPr lang="es-ES_tradnl" dirty="0" err="1" smtClean="0"/>
              <a:t>impl</a:t>
            </a:r>
            <a:r>
              <a:rPr lang="es-ES" dirty="0" err="1" smtClean="0"/>
              <a:t>ícitas</a:t>
            </a:r>
            <a:endParaRPr lang="es-ES_tradnl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83" y="2605088"/>
            <a:ext cx="11346834" cy="1017515"/>
          </a:xfrm>
        </p:spPr>
      </p:pic>
    </p:spTree>
    <p:extLst>
      <p:ext uri="{BB962C8B-B14F-4D97-AF65-F5344CB8AC3E}">
        <p14:creationId xmlns:p14="http://schemas.microsoft.com/office/powerpoint/2010/main" val="104287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19" y="328684"/>
            <a:ext cx="8793196" cy="738115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18" y="1325419"/>
            <a:ext cx="4158535" cy="82203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18" y="2337950"/>
            <a:ext cx="3673764" cy="80643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17" y="3232669"/>
            <a:ext cx="3967808" cy="83532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17" y="4156280"/>
            <a:ext cx="5339199" cy="82265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17" y="5067218"/>
            <a:ext cx="4299228" cy="87638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281" y="1325419"/>
            <a:ext cx="4743833" cy="82203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263" y="2526507"/>
            <a:ext cx="4245727" cy="82555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28" y="3645941"/>
            <a:ext cx="2463687" cy="92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2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14" y="332149"/>
            <a:ext cx="7336996" cy="443706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09" y="1034472"/>
            <a:ext cx="2447636" cy="82668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09" y="1969743"/>
            <a:ext cx="3251051" cy="6465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09" y="2724845"/>
            <a:ext cx="3993226" cy="44559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09" y="3279027"/>
            <a:ext cx="3950205" cy="53112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09" y="3988153"/>
            <a:ext cx="2804780" cy="81937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948" y="4034246"/>
            <a:ext cx="2737415" cy="77328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855" y="5119430"/>
            <a:ext cx="2112992" cy="55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6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Derivadas de orden superior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27" y="1690688"/>
            <a:ext cx="11938546" cy="692294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863" y="2770909"/>
            <a:ext cx="9349687" cy="305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Dominio, </a:t>
            </a:r>
            <a:r>
              <a:rPr lang="es-ES_tradnl" dirty="0" err="1" smtClean="0"/>
              <a:t>codominio</a:t>
            </a:r>
            <a:r>
              <a:rPr lang="es-ES_tradnl" dirty="0" smtClean="0"/>
              <a:t> y rango de una </a:t>
            </a:r>
            <a:r>
              <a:rPr lang="es-ES_tradnl" dirty="0" err="1" smtClean="0"/>
              <a:t>funci</a:t>
            </a:r>
            <a:r>
              <a:rPr lang="es-ES" dirty="0" err="1" smtClean="0"/>
              <a:t>ón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9" y="2038886"/>
            <a:ext cx="12007922" cy="1064532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9" y="3271506"/>
            <a:ext cx="8592297" cy="7878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469" y="4227469"/>
            <a:ext cx="4283062" cy="246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98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85" y="279038"/>
            <a:ext cx="4961223" cy="981726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84" y="1492827"/>
            <a:ext cx="2805547" cy="91786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84" y="2642753"/>
            <a:ext cx="2839288" cy="89015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84" y="3764968"/>
            <a:ext cx="3022208" cy="95943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83" y="4956458"/>
            <a:ext cx="1546421" cy="87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9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Aplicaciones de la derivada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87" y="1690688"/>
            <a:ext cx="11109226" cy="456767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87" y="2452254"/>
            <a:ext cx="9739982" cy="85898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87" y="3556143"/>
            <a:ext cx="5913726" cy="87731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87" y="4717272"/>
            <a:ext cx="3161463" cy="79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1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"/>
            <a:ext cx="10515600" cy="1025236"/>
          </a:xfrm>
        </p:spPr>
        <p:txBody>
          <a:bodyPr/>
          <a:lstStyle/>
          <a:p>
            <a:r>
              <a:rPr lang="es-ES" dirty="0" smtClean="0"/>
              <a:t>Ángulo entre dos curvas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07" y="1053376"/>
            <a:ext cx="11712985" cy="636876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372" y="3096775"/>
            <a:ext cx="3935596" cy="110115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109" y="6294317"/>
            <a:ext cx="8724383" cy="46074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06" y="1693561"/>
            <a:ext cx="5149911" cy="461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9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94136"/>
            <a:ext cx="11544902" cy="717245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502" y="1111827"/>
            <a:ext cx="5263555" cy="104948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27" y="2829792"/>
            <a:ext cx="6017149" cy="56457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27" y="3394363"/>
            <a:ext cx="8360686" cy="103909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27" y="4617029"/>
            <a:ext cx="2197510" cy="9144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26" y="5715003"/>
            <a:ext cx="2051225" cy="45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1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M</a:t>
            </a:r>
            <a:r>
              <a:rPr lang="es-ES" dirty="0" err="1" smtClean="0"/>
              <a:t>áximos</a:t>
            </a:r>
            <a:r>
              <a:rPr lang="es-ES" dirty="0" smtClean="0"/>
              <a:t> y mínimos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29" y="1690688"/>
            <a:ext cx="11686341" cy="733857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480" y="2568017"/>
            <a:ext cx="6034809" cy="372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4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Criterio de la primera derivada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87" y="1565997"/>
            <a:ext cx="11844425" cy="678439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87" y="2586759"/>
            <a:ext cx="4020926" cy="69676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744" y="2803378"/>
            <a:ext cx="1905583" cy="48014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87" y="3625849"/>
            <a:ext cx="5432750" cy="65520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383" y="3890963"/>
            <a:ext cx="6181458" cy="39009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62" y="4328416"/>
            <a:ext cx="5332575" cy="33652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61" y="4953718"/>
            <a:ext cx="8792601" cy="97386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6138129"/>
            <a:ext cx="8072582" cy="46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44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contenido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44" y="1425502"/>
            <a:ext cx="4848089" cy="818934"/>
          </a:xfr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44" y="617681"/>
            <a:ext cx="10841865" cy="39369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275" y="1638300"/>
            <a:ext cx="3116793" cy="100791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44" y="3213100"/>
            <a:ext cx="5299960" cy="54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6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82" y="396225"/>
            <a:ext cx="9891160" cy="504319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82" y="1089891"/>
            <a:ext cx="2941952" cy="46181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81" y="1741055"/>
            <a:ext cx="5705645" cy="154247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81" y="3472872"/>
            <a:ext cx="2140272" cy="44796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81" y="3957780"/>
            <a:ext cx="5901520" cy="76661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42" y="4761342"/>
            <a:ext cx="11363768" cy="91902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42" y="5999019"/>
            <a:ext cx="10875304" cy="35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356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73579"/>
            <a:ext cx="5743288" cy="717911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45" y="1315026"/>
            <a:ext cx="10437478" cy="84628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15491"/>
            <a:ext cx="10723748" cy="42025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87" y="3532685"/>
            <a:ext cx="7468177" cy="49898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86" y="4288911"/>
            <a:ext cx="6624479" cy="37083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85" y="4975286"/>
            <a:ext cx="7775113" cy="51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5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Criterio de la segunda derivada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79" y="1690688"/>
            <a:ext cx="10559121" cy="941676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27" y="2863562"/>
            <a:ext cx="4150644" cy="72447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017" y="3016251"/>
            <a:ext cx="3002117" cy="52878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27" y="4081318"/>
            <a:ext cx="5846498" cy="74006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990" y="4395931"/>
            <a:ext cx="2266373" cy="128035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027" y="6099626"/>
            <a:ext cx="2815938" cy="37848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293" y="6099626"/>
            <a:ext cx="2141506" cy="35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0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5" y="604345"/>
            <a:ext cx="11734170" cy="504018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779" y="1243445"/>
            <a:ext cx="2079973" cy="44680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558" y="2118075"/>
            <a:ext cx="4178557" cy="269407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16" y="2118075"/>
            <a:ext cx="1628751" cy="40345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16" y="2668154"/>
            <a:ext cx="1332523" cy="3937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15" y="3366138"/>
            <a:ext cx="1469931" cy="40229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15" y="4072718"/>
            <a:ext cx="1152038" cy="40229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17" y="4742356"/>
            <a:ext cx="4068556" cy="38382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14" y="5319628"/>
            <a:ext cx="3003109" cy="31917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558" y="5555154"/>
            <a:ext cx="2609292" cy="63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80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55" y="789"/>
            <a:ext cx="6907240" cy="761206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980" y="215202"/>
            <a:ext cx="2050473" cy="54679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09" y="1101430"/>
            <a:ext cx="1737013" cy="40870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816" y="1034816"/>
            <a:ext cx="4119419" cy="48274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09" y="1790380"/>
            <a:ext cx="6320556" cy="32935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08" y="2569380"/>
            <a:ext cx="1453595" cy="36777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816" y="2569380"/>
            <a:ext cx="3440545" cy="44876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07" y="3178980"/>
            <a:ext cx="5205847" cy="37568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54" y="3802776"/>
            <a:ext cx="4917445" cy="73394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504" y="4855720"/>
            <a:ext cx="1680833" cy="39549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943" y="4757730"/>
            <a:ext cx="5855963" cy="49348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07" y="5570206"/>
            <a:ext cx="1476266" cy="42914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943" y="5549293"/>
            <a:ext cx="4500600" cy="450060"/>
          </a:xfrm>
          <a:prstGeom prst="rect">
            <a:avLst/>
          </a:prstGeom>
        </p:spPr>
      </p:pic>
      <p:pic>
        <p:nvPicPr>
          <p:cNvPr id="17" name="Marcador de contenido 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53" y="6219760"/>
            <a:ext cx="10326327" cy="46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5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6" y="156299"/>
            <a:ext cx="11406402" cy="1005970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18" y="1216532"/>
            <a:ext cx="2741245" cy="146940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257" y="954419"/>
            <a:ext cx="3027219" cy="219503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70" y="3149455"/>
            <a:ext cx="3126715" cy="38215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70" y="3725573"/>
            <a:ext cx="3038898" cy="140508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69" y="5184918"/>
            <a:ext cx="2961933" cy="38330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69" y="5714751"/>
            <a:ext cx="2974223" cy="38717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69" y="6162256"/>
            <a:ext cx="3854868" cy="45147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063" y="3418065"/>
            <a:ext cx="2775879" cy="61501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086" y="4128895"/>
            <a:ext cx="6301557" cy="67003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086" y="4845619"/>
            <a:ext cx="6301557" cy="65349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842" y="5743745"/>
            <a:ext cx="988740" cy="65294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910" y="1918824"/>
            <a:ext cx="165726" cy="15744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904" y="2957920"/>
            <a:ext cx="165726" cy="15744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035" y="2029659"/>
            <a:ext cx="165726" cy="15744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308" y="2486861"/>
            <a:ext cx="165726" cy="15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5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90" y="383716"/>
            <a:ext cx="11723947" cy="683083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081" y="1191490"/>
            <a:ext cx="8423563" cy="363084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9" y="5008681"/>
            <a:ext cx="1871056" cy="89181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061" y="5086725"/>
            <a:ext cx="1604583" cy="49665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113" y="4953666"/>
            <a:ext cx="1888092" cy="87142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281" y="5990748"/>
            <a:ext cx="1313756" cy="72810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083" y="5572203"/>
            <a:ext cx="2267121" cy="83709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270" y="5391690"/>
            <a:ext cx="2454221" cy="101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1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86" y="139333"/>
            <a:ext cx="3041650" cy="859943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87" y="1133759"/>
            <a:ext cx="1351396" cy="52102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86" y="1789262"/>
            <a:ext cx="2336948" cy="77382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85" y="2697568"/>
            <a:ext cx="2799797" cy="47511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85" y="3353071"/>
            <a:ext cx="2456834" cy="49848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11" y="4132346"/>
            <a:ext cx="1867312" cy="37037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82" y="4788126"/>
            <a:ext cx="1879435" cy="86212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936" y="291738"/>
            <a:ext cx="2679699" cy="75505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499" y="1483334"/>
            <a:ext cx="7930695" cy="65026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00" y="2113373"/>
            <a:ext cx="9080500" cy="7366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944" y="3136900"/>
            <a:ext cx="952879" cy="71465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012" y="3073851"/>
            <a:ext cx="1498073" cy="84075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06" y="3915750"/>
            <a:ext cx="1960706" cy="803568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012" y="4788126"/>
            <a:ext cx="738884" cy="72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9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8758"/>
            <a:ext cx="10515600" cy="909497"/>
          </a:xfrm>
        </p:spPr>
        <p:txBody>
          <a:bodyPr/>
          <a:lstStyle/>
          <a:p>
            <a:r>
              <a:rPr lang="es-ES_tradnl" dirty="0" err="1" smtClean="0"/>
              <a:t>Raz</a:t>
            </a:r>
            <a:r>
              <a:rPr lang="es-ES" dirty="0" err="1" smtClean="0"/>
              <a:t>ón</a:t>
            </a:r>
            <a:r>
              <a:rPr lang="es-ES" dirty="0" smtClean="0"/>
              <a:t> de cambio</a:t>
            </a:r>
            <a:endParaRPr lang="es-ES_tradnl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48" y="928255"/>
            <a:ext cx="11794395" cy="1010948"/>
          </a:xfr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91" y="2281526"/>
            <a:ext cx="1730664" cy="72945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91" y="3292475"/>
            <a:ext cx="886648" cy="39582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81" y="3969796"/>
            <a:ext cx="1740774" cy="74604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913" y="2256618"/>
            <a:ext cx="1471707" cy="69792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051" y="3200119"/>
            <a:ext cx="1503569" cy="71909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303" y="4022619"/>
            <a:ext cx="1569618" cy="834903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303" y="4987295"/>
            <a:ext cx="1016003" cy="381001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827" y="2225437"/>
            <a:ext cx="1666373" cy="725181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901" y="3135498"/>
            <a:ext cx="2059183" cy="783719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924" y="4261137"/>
            <a:ext cx="4210658" cy="798573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923" y="5316929"/>
            <a:ext cx="1555119" cy="468208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555" y="5345523"/>
            <a:ext cx="1146102" cy="458441"/>
          </a:xfrm>
          <a:prstGeom prst="rect">
            <a:avLst/>
          </a:prstGeom>
        </p:spPr>
      </p:pic>
      <p:pic>
        <p:nvPicPr>
          <p:cNvPr id="20" name="Marcador de contenido 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852" y="2096423"/>
            <a:ext cx="2184421" cy="74331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48" y="5897844"/>
            <a:ext cx="4651536" cy="84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4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46704"/>
            <a:ext cx="11697294" cy="986351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09" y="1451263"/>
            <a:ext cx="2247900" cy="25019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09" y="4171371"/>
            <a:ext cx="1433996" cy="6731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09" y="5062679"/>
            <a:ext cx="900407" cy="42372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61" y="5704607"/>
            <a:ext cx="1357314" cy="72390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690" y="1451263"/>
            <a:ext cx="1509837" cy="82088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689" y="2490353"/>
            <a:ext cx="1616365" cy="76638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688" y="3536371"/>
            <a:ext cx="1616365" cy="65176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688" y="4457375"/>
            <a:ext cx="2764178" cy="73807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687" y="5380756"/>
            <a:ext cx="3567875" cy="77066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679" y="1418357"/>
            <a:ext cx="5272215" cy="74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5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35" y="211022"/>
            <a:ext cx="11740363" cy="1409960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35" y="1813791"/>
            <a:ext cx="3428204" cy="237028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34" y="4500417"/>
            <a:ext cx="4506153" cy="45950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34" y="5151581"/>
            <a:ext cx="4835238" cy="80587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216" y="1620982"/>
            <a:ext cx="2904226" cy="762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215" y="2675342"/>
            <a:ext cx="1881439" cy="40837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215" y="3322073"/>
            <a:ext cx="1077876" cy="39711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214" y="3957541"/>
            <a:ext cx="1561975" cy="73914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440" y="4821381"/>
            <a:ext cx="2290621" cy="74913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283" y="5731894"/>
            <a:ext cx="2086607" cy="76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1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17" y="552665"/>
            <a:ext cx="11584467" cy="708097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63" y="1540164"/>
            <a:ext cx="2262887" cy="207587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017" y="1689099"/>
            <a:ext cx="1469499" cy="66617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62" y="3895437"/>
            <a:ext cx="1640989" cy="66270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17" y="4826406"/>
            <a:ext cx="3604492" cy="189270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890" y="1758949"/>
            <a:ext cx="1741327" cy="69330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853" y="2770045"/>
            <a:ext cx="3638006" cy="36079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836" y="3448629"/>
            <a:ext cx="1486108" cy="57958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550" y="3386287"/>
            <a:ext cx="1203150" cy="70773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836" y="4346001"/>
            <a:ext cx="2091162" cy="69705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995" y="4558144"/>
            <a:ext cx="2458450" cy="202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L</a:t>
            </a:r>
            <a:r>
              <a:rPr lang="es-ES" dirty="0" err="1" smtClean="0"/>
              <a:t>ímites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3" y="1537407"/>
            <a:ext cx="12107454" cy="714725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266" y="2547586"/>
            <a:ext cx="1911415" cy="63076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3" y="3473807"/>
            <a:ext cx="11859650" cy="65193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899" y="4732866"/>
            <a:ext cx="7182553" cy="6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6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466" y="436925"/>
            <a:ext cx="7803570" cy="6099342"/>
          </a:xfrm>
        </p:spPr>
      </p:pic>
    </p:spTree>
    <p:extLst>
      <p:ext uri="{BB962C8B-B14F-4D97-AF65-F5344CB8AC3E}">
        <p14:creationId xmlns:p14="http://schemas.microsoft.com/office/powerpoint/2010/main" val="184726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9230</TotalTime>
  <Words>90</Words>
  <Application>Microsoft Macintosh PowerPoint</Application>
  <PresentationFormat>Panorámica</PresentationFormat>
  <Paragraphs>23</Paragraphs>
  <Slides>66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66</vt:i4>
      </vt:variant>
    </vt:vector>
  </HeadingPairs>
  <TitlesOfParts>
    <vt:vector size="70" baseType="lpstr">
      <vt:lpstr>Calibri</vt:lpstr>
      <vt:lpstr>Calibri Light</vt:lpstr>
      <vt:lpstr>Arial</vt:lpstr>
      <vt:lpstr>Tema de Office</vt:lpstr>
      <vt:lpstr>Curso Propedéutico de Matemáticas</vt:lpstr>
      <vt:lpstr>Función</vt:lpstr>
      <vt:lpstr>Presentación de PowerPoint</vt:lpstr>
      <vt:lpstr>Presentación de PowerPoint</vt:lpstr>
      <vt:lpstr>Dominio, codominio y rango de una función</vt:lpstr>
      <vt:lpstr>Presentación de PowerPoint</vt:lpstr>
      <vt:lpstr>Presentación de PowerPoint</vt:lpstr>
      <vt:lpstr>Límites</vt:lpstr>
      <vt:lpstr>Presentación de PowerPoint</vt:lpstr>
      <vt:lpstr>Límites indeterminados</vt:lpstr>
      <vt:lpstr>Presentación de PowerPoint</vt:lpstr>
      <vt:lpstr>Presentación de PowerPoint</vt:lpstr>
      <vt:lpstr>Límites cuando x tiende al infinito</vt:lpstr>
      <vt:lpstr>Presentación de PowerPoint</vt:lpstr>
      <vt:lpstr>Presentación de PowerPoint</vt:lpstr>
      <vt:lpstr>Límites laterales</vt:lpstr>
      <vt:lpstr>Presentación de PowerPoint</vt:lpstr>
      <vt:lpstr>Presentación de PowerPoint</vt:lpstr>
      <vt:lpstr>Presentación de PowerPoint</vt:lpstr>
      <vt:lpstr>Presentación de PowerPoint</vt:lpstr>
      <vt:lpstr>Límites trigonométricos</vt:lpstr>
      <vt:lpstr>Presentación de PowerPoint</vt:lpstr>
      <vt:lpstr>Continuidad puntual</vt:lpstr>
      <vt:lpstr>Presentación de PowerPoint</vt:lpstr>
      <vt:lpstr>Presentación de PowerPoint</vt:lpstr>
      <vt:lpstr>Discontinuidad evitable o removible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La derivada</vt:lpstr>
      <vt:lpstr>Interpretación geométrica</vt:lpstr>
      <vt:lpstr>Presentación de PowerPoint</vt:lpstr>
      <vt:lpstr>Fórmulas de derivación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Regla de la cadena</vt:lpstr>
      <vt:lpstr>Presentación de PowerPoint</vt:lpstr>
      <vt:lpstr>Presentación de PowerPoint</vt:lpstr>
      <vt:lpstr>Presentación de PowerPoint</vt:lpstr>
      <vt:lpstr>Presentación de PowerPoint</vt:lpstr>
      <vt:lpstr>Derivadas de funciones implícitas</vt:lpstr>
      <vt:lpstr>Presentación de PowerPoint</vt:lpstr>
      <vt:lpstr>Presentación de PowerPoint</vt:lpstr>
      <vt:lpstr>Derivadas de orden superior</vt:lpstr>
      <vt:lpstr>Presentación de PowerPoint</vt:lpstr>
      <vt:lpstr>Aplicaciones de la derivada</vt:lpstr>
      <vt:lpstr>Ángulo entre dos curvas</vt:lpstr>
      <vt:lpstr>Presentación de PowerPoint</vt:lpstr>
      <vt:lpstr>Máximos y mínimos</vt:lpstr>
      <vt:lpstr>Criterio de la primera derivada</vt:lpstr>
      <vt:lpstr>Presentación de PowerPoint</vt:lpstr>
      <vt:lpstr>Presentación de PowerPoint</vt:lpstr>
      <vt:lpstr>Presentación de PowerPoint</vt:lpstr>
      <vt:lpstr>Criterio de la segunda derivada</vt:lpstr>
      <vt:lpstr>Presentación de PowerPoint</vt:lpstr>
      <vt:lpstr>Presentación de PowerPoint</vt:lpstr>
      <vt:lpstr>Presentación de PowerPoint</vt:lpstr>
      <vt:lpstr>Presentación de PowerPoint</vt:lpstr>
      <vt:lpstr>Razón de cambio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Propedéutico de Matemáticas</dc:title>
  <dc:creator>Usuario de Microsoft Office</dc:creator>
  <cp:lastModifiedBy>Usuario de Microsoft Office</cp:lastModifiedBy>
  <cp:revision>78</cp:revision>
  <dcterms:created xsi:type="dcterms:W3CDTF">2017-03-21T02:07:12Z</dcterms:created>
  <dcterms:modified xsi:type="dcterms:W3CDTF">2019-01-29T04:10:52Z</dcterms:modified>
</cp:coreProperties>
</file>